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1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6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5E1E-2C39-4777-BA0F-A3C63406C0C0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0A28-5BA5-4E7D-B2B8-A4FEFDD6A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artek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2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Инструкция по работе в системе </a:t>
            </a:r>
            <a:br>
              <a:rPr lang="ru-RU" sz="6000" b="1" dirty="0" smtClean="0"/>
            </a:br>
            <a:r>
              <a:rPr lang="ru-RU" sz="6000" b="1" dirty="0" smtClean="0"/>
              <a:t>АИС. «ПУТЕВКА»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80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867" y="110168"/>
            <a:ext cx="10515600" cy="1062727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Перейти во вторую вкладку «ДОБАВИТЬ ДОСТИЖЕНИЯ»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" b="15341"/>
          <a:stretch/>
        </p:blipFill>
        <p:spPr>
          <a:xfrm>
            <a:off x="77119" y="1002537"/>
            <a:ext cx="11975335" cy="58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6271"/>
            <a:ext cx="10515600" cy="793214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Заполните обязательные поля, нажмите «далее», выберете тип награды, ее уровень, место. Загрузите грамоту, нажмите сохранить.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2138" b="18233"/>
          <a:stretch/>
        </p:blipFill>
        <p:spPr>
          <a:xfrm>
            <a:off x="328669" y="969484"/>
            <a:ext cx="11534661" cy="56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821"/>
            <a:ext cx="10515600" cy="1000967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После загрузки всех грамот (8-10 штук) перейти на вкладку «ПОДАТЬ ЗАЯВКУ»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1596" b="10844"/>
          <a:stretch/>
        </p:blipFill>
        <p:spPr>
          <a:xfrm>
            <a:off x="66102" y="1035587"/>
            <a:ext cx="11997369" cy="58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Выберите пункт «Путевка от региона», затем пошагово выполните инструкцию.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 t="13654" r="1416" b="8113"/>
          <a:stretch/>
        </p:blipFill>
        <p:spPr>
          <a:xfrm>
            <a:off x="0" y="1377114"/>
            <a:ext cx="12107537" cy="53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" b="14378"/>
          <a:stretch/>
        </p:blipFill>
        <p:spPr>
          <a:xfrm>
            <a:off x="77119" y="539829"/>
            <a:ext cx="12019402" cy="58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 b="18233"/>
          <a:stretch/>
        </p:blipFill>
        <p:spPr>
          <a:xfrm>
            <a:off x="55085" y="859315"/>
            <a:ext cx="12041436" cy="56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7" r="1145" b="4579"/>
          <a:stretch/>
        </p:blipFill>
        <p:spPr>
          <a:xfrm>
            <a:off x="88136" y="649995"/>
            <a:ext cx="12052453" cy="5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" b="20000"/>
          <a:stretch/>
        </p:blipFill>
        <p:spPr>
          <a:xfrm>
            <a:off x="66102" y="649997"/>
            <a:ext cx="1205245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015" y="18524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Сообщите региональному оператору о подаче заявки по адресу электронной почты </a:t>
            </a:r>
            <a:r>
              <a:rPr lang="en-US" dirty="0" smtClean="0"/>
              <a:t>alt.artek@mail.ru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310"/>
            <a:ext cx="12107537" cy="1325563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/>
              <a:t>Согласно списку кандидатов, прошедших муниципальный</a:t>
            </a:r>
            <a:r>
              <a:rPr lang="en-US" sz="3400" b="1" dirty="0" smtClean="0"/>
              <a:t> </a:t>
            </a:r>
            <a:r>
              <a:rPr lang="ru-RU" sz="3400" b="1" dirty="0" smtClean="0"/>
              <a:t>конкурсный отбор, специалистам в муниципалитетах, необходимо подготовить следующие  документы для работы в системе: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901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Адрес электронной почты</a:t>
            </a:r>
            <a:r>
              <a:rPr lang="en-US" sz="2400" dirty="0" smtClean="0"/>
              <a:t> </a:t>
            </a:r>
            <a:r>
              <a:rPr lang="ru-RU" sz="2400" dirty="0" smtClean="0"/>
              <a:t>кандидата.</a:t>
            </a:r>
          </a:p>
          <a:p>
            <a:pPr algn="just"/>
            <a:r>
              <a:rPr lang="ru-RU" sz="2400" dirty="0" smtClean="0"/>
              <a:t>Копия свидетельства о рождении (копия паспорта) кандидата.</a:t>
            </a:r>
          </a:p>
          <a:p>
            <a:pPr algn="just"/>
            <a:r>
              <a:rPr lang="ru-RU" sz="2400" dirty="0" smtClean="0"/>
              <a:t>Данные о регистрации по месту жительства (полный адрес).</a:t>
            </a:r>
          </a:p>
          <a:p>
            <a:pPr algn="just"/>
            <a:r>
              <a:rPr lang="ru-RU" sz="2400" dirty="0" smtClean="0"/>
              <a:t>Данные об образовательном учреждении (наименование, класс, иностранный язык, который изучает кандидат).</a:t>
            </a:r>
          </a:p>
          <a:p>
            <a:pPr algn="just"/>
            <a:r>
              <a:rPr lang="ru-RU" sz="2400" dirty="0" smtClean="0"/>
              <a:t>Размер одежды кандидата.</a:t>
            </a:r>
          </a:p>
          <a:p>
            <a:pPr algn="just"/>
            <a:r>
              <a:rPr lang="ru-RU" sz="2400" dirty="0" smtClean="0"/>
              <a:t>Данные о родителях (законных представителях): фамилия, имя, отчество, контактный номер телефона.</a:t>
            </a:r>
          </a:p>
          <a:p>
            <a:pPr algn="just"/>
            <a:r>
              <a:rPr lang="ru-RU" sz="2400" dirty="0" smtClean="0"/>
              <a:t>8-10 грамот (дипломов) кандидата. (электронный вариант или скан-копии).</a:t>
            </a:r>
          </a:p>
          <a:p>
            <a:pPr algn="just"/>
            <a:r>
              <a:rPr lang="ru-RU" sz="2400" dirty="0" smtClean="0"/>
              <a:t>Характеристика из образовательного учреждения. (электронный вариант).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20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0438"/>
            <a:ext cx="10515600" cy="128740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На официальном сайте МДЦ «Артек» </a:t>
            </a:r>
            <a:r>
              <a:rPr lang="en-US" sz="3000" dirty="0" smtClean="0">
                <a:hlinkClick r:id="rId2"/>
              </a:rPr>
              <a:t>http://artek.org</a:t>
            </a:r>
            <a:r>
              <a:rPr lang="en-US" sz="3000" dirty="0" smtClean="0"/>
              <a:t> </a:t>
            </a:r>
            <a:r>
              <a:rPr lang="ru-RU" sz="3000" dirty="0" smtClean="0"/>
              <a:t>перейти по ссылке «ПОЛУЧИТЬ ПУТЕВКУ»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r="5843" b="21767"/>
          <a:stretch/>
        </p:blipFill>
        <p:spPr>
          <a:xfrm>
            <a:off x="616944" y="1437843"/>
            <a:ext cx="10736855" cy="52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На странице перейти по ссылке «АИС.ПУТЕВКА»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14789" b="6666"/>
          <a:stretch/>
        </p:blipFill>
        <p:spPr>
          <a:xfrm>
            <a:off x="838200" y="1192688"/>
            <a:ext cx="10156634" cy="56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/>
              <a:t>Заполнить появившиеся окна, где</a:t>
            </a:r>
            <a:br>
              <a:rPr lang="ru-RU" sz="3000" dirty="0" smtClean="0"/>
            </a:br>
            <a:r>
              <a:rPr lang="ru-RU" sz="3000" dirty="0" smtClean="0"/>
              <a:t>логин: адрес электронной почты ребенка</a:t>
            </a:r>
            <a:br>
              <a:rPr lang="ru-RU" sz="3000" dirty="0" smtClean="0"/>
            </a:br>
            <a:r>
              <a:rPr lang="ru-RU" sz="3000" dirty="0" smtClean="0"/>
              <a:t>пароль: дата рождения ребенка без знаков препинания.</a:t>
            </a:r>
            <a:br>
              <a:rPr lang="ru-RU" sz="3000" dirty="0" smtClean="0"/>
            </a:br>
            <a:r>
              <a:rPr lang="ru-RU" sz="3000" dirty="0" smtClean="0"/>
              <a:t>Перейдите во вкладку регистрация.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14618" r="10903" b="28267"/>
          <a:stretch/>
        </p:blipFill>
        <p:spPr>
          <a:xfrm>
            <a:off x="642650" y="2340683"/>
            <a:ext cx="10906699" cy="39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Заполните все поля. Нажмите кнопку «ОТПРАВИТЬ»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r="17229" b="3936"/>
          <a:stretch/>
        </p:blipFill>
        <p:spPr>
          <a:xfrm>
            <a:off x="914401" y="1222872"/>
            <a:ext cx="10091451" cy="55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86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В открывшейся страничке пользователя перейти на вкладку «ЗАПОЛНИТЬ ПРОФИЛЬ»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-2" r="694" b="20001"/>
          <a:stretch/>
        </p:blipFill>
        <p:spPr>
          <a:xfrm>
            <a:off x="257060" y="1200837"/>
            <a:ext cx="1167787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Во вкладке профиля заполните все поля, отмеченные точками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2089" r="1957" b="20482"/>
          <a:stretch/>
        </p:blipFill>
        <p:spPr>
          <a:xfrm>
            <a:off x="220337" y="1355071"/>
            <a:ext cx="11710930" cy="5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59" y="111737"/>
            <a:ext cx="10515600" cy="846729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После заполнения нажмите кнопку «СОХРАНИТЬ» и перейдите на начальную страницу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 b="15341"/>
          <a:stretch/>
        </p:blipFill>
        <p:spPr>
          <a:xfrm>
            <a:off x="66102" y="958467"/>
            <a:ext cx="11964318" cy="58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252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Инструкция по работе в системе  АИС. «ПУТЕВКА»</vt:lpstr>
      <vt:lpstr>Согласно списку кандидатов, прошедших муниципальный конкурсный отбор, специалистам в муниципалитетах, необходимо подготовить следующие  документы для работы в системе:</vt:lpstr>
      <vt:lpstr>На официальном сайте МДЦ «Артек» http://artek.org перейти по ссылке «ПОЛУЧИТЬ ПУТЕВКУ»</vt:lpstr>
      <vt:lpstr>На странице перейти по ссылке «АИС.ПУТЕВКА»</vt:lpstr>
      <vt:lpstr>Заполнить появившиеся окна, где логин: адрес электронной почты ребенка пароль: дата рождения ребенка без знаков препинания. Перейдите во вкладку регистрация.</vt:lpstr>
      <vt:lpstr>Заполните все поля. Нажмите кнопку «ОТПРАВИТЬ»</vt:lpstr>
      <vt:lpstr>В открывшейся страничке пользователя перейти на вкладку «ЗАПОЛНИТЬ ПРОФИЛЬ»</vt:lpstr>
      <vt:lpstr>Во вкладке профиля заполните все поля, отмеченные точками</vt:lpstr>
      <vt:lpstr>После заполнения нажмите кнопку «СОХРАНИТЬ» и перейдите на начальную страницу</vt:lpstr>
      <vt:lpstr>Перейти во вторую вкладку «ДОБАВИТЬ ДОСТИЖЕНИЯ»</vt:lpstr>
      <vt:lpstr>Заполните обязательные поля, нажмите «далее», выберете тип награды, ее уровень, место. Загрузите грамоту, нажмите сохранить.</vt:lpstr>
      <vt:lpstr>После загрузки всех грамот (8-10 штук) перейти на вкладку «ПОДАТЬ ЗАЯВКУ»</vt:lpstr>
      <vt:lpstr>Выберите пункт «Путевка от региона», затем пошагово выполните инструкцию.</vt:lpstr>
      <vt:lpstr>Презентация PowerPoint</vt:lpstr>
      <vt:lpstr>Презентация PowerPoint</vt:lpstr>
      <vt:lpstr>Презентация PowerPoint</vt:lpstr>
      <vt:lpstr>Презентация PowerPoint</vt:lpstr>
      <vt:lpstr>Сообщите региональному оператору о подаче заявки по адресу электронной почты alt.artek@mail.ru.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в системе  АИС. «ПУТЕВКА»</dc:title>
  <dc:creator>Анастасия</dc:creator>
  <cp:lastModifiedBy>Шутий Юлия Сергеевна</cp:lastModifiedBy>
  <cp:revision>12</cp:revision>
  <dcterms:created xsi:type="dcterms:W3CDTF">2017-04-18T07:25:21Z</dcterms:created>
  <dcterms:modified xsi:type="dcterms:W3CDTF">2017-12-27T08:54:23Z</dcterms:modified>
</cp:coreProperties>
</file>